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</p:sldIdLst>
  <p:sldSz cx="14630400" cy="8229600"/>
  <p:notesSz cx="8229600" cy="14630400"/>
  <p:embeddedFontLst>
    <p:embeddedFont>
      <p:font typeface="Roboto" panose="02000000000000000000" pitchFamily="2" charset="0"/>
      <p:regular r:id="rId12"/>
    </p:embeddedFont>
    <p:embeddedFont>
      <p:font typeface="Roboto Slab" pitchFamily="2" charset="0"/>
      <p:regular r:id="rId1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7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12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0936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81900" y="258069"/>
            <a:ext cx="7048500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Разработка программной системы для завуча школы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14379" y="507225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Система упрощает задачи, повышает эффективность работы завуча.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14379" y="540178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Интуитивно понятный интерфейс обеспечивает быструю адаптацию.</a:t>
            </a:r>
            <a:endParaRPr lang="en-US" sz="175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7A5B329-D297-AFA9-53B2-832D87FCA952}"/>
              </a:ext>
            </a:extLst>
          </p:cNvPr>
          <p:cNvSpPr/>
          <p:nvPr/>
        </p:nvSpPr>
        <p:spPr>
          <a:xfrm>
            <a:off x="12750800" y="7531100"/>
            <a:ext cx="1752600" cy="596900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3AFFEFA-9257-C33C-577A-9A76DD392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86282" cy="492418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5290" y="122158"/>
            <a:ext cx="68674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Цели и задачи системы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00782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89" y="175168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Автоматизация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88" y="2178010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Управление учебным процессом.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093" y="1007825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07093" y="1751689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Экономия времени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07092" y="2488686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Быстро и просто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0395" y="1007825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20395" y="1751689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Улучшение аналитики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20394" y="2460349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Удобный интерфейс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378EC90-C8E5-809E-D4D4-D33DEA82F4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6909" y="3214053"/>
            <a:ext cx="8893492" cy="499701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6930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Основные функции системы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507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260" y="2493288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25286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Расписание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01906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Возможность составлять расписание для учителей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80190" y="383559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3878104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17306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Включение в список и отчисление.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017306" y="44038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Принятие и исключение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</a:t>
            </a: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Увольнение и назначение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22041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5262920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2982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Успеваемость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57887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Контроль</a:t>
            </a:r>
            <a:r>
              <a:rPr lang="ru-RU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успеваемости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8B909A8-3FE3-C334-10AA-785474E82B08}"/>
              </a:ext>
            </a:extLst>
          </p:cNvPr>
          <p:cNvSpPr/>
          <p:nvPr/>
        </p:nvSpPr>
        <p:spPr>
          <a:xfrm>
            <a:off x="12750800" y="7531100"/>
            <a:ext cx="1752600" cy="596900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96D128F-981E-4D3B-5003-9285E867D6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395" y="2246353"/>
            <a:ext cx="6111260" cy="39052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4022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Учет</a:t>
            </a: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4450" dirty="0" err="1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посещаемости</a:t>
            </a: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: </a:t>
            </a:r>
            <a:r>
              <a:rPr lang="en-US" sz="4450" dirty="0" err="1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эффективный</a:t>
            </a: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4450" dirty="0" err="1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мониторинг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306723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5335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Интеграция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402395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 электронными журналами и считывателями.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67607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8944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Анализ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5384840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Выявление проблемных учеников.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02849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62553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Отчеты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74572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Удобный интерфейс для просмотра.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898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Успеваемость под контролем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647599"/>
            <a:ext cx="7556421" cy="2692003"/>
          </a:xfrm>
          <a:prstGeom prst="roundRect">
            <a:avLst>
              <a:gd name="adj" fmla="val 126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3655219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379892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Оценки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3798927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Ведение, расчет среднего балла.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4668441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481214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Анализ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481214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 предметам, классам.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5318760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546246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Отчеты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5462468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Для родителей, администрации.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66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Календарь мероприятий: планирование и организация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623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Создание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5114092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Мероприятий.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411" y="456342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33973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Оповещения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88774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Учителям, ученикам, родителям.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0307" y="3612356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8498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Синхронизация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634031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 Google, Outlook.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4533" y="6338530"/>
            <a:ext cx="339328" cy="424220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27326120-13EF-F530-D6E3-9B0C49058F0D}"/>
              </a:ext>
            </a:extLst>
          </p:cNvPr>
          <p:cNvSpPr/>
          <p:nvPr/>
        </p:nvSpPr>
        <p:spPr>
          <a:xfrm>
            <a:off x="12750800" y="7531100"/>
            <a:ext cx="1752600" cy="596900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88682"/>
            <a:ext cx="68849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Технологии разработки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050971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666548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Ключевые аспекты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3573185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Надежные технологии, высокая производительность.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28421" y="2050971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10614898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Современные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28421" y="3573185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Языки программирования и фреймворки.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254246" y="5092779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8640723" y="61245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Интеграция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8254246" y="6614993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 существующими системами школы.</a:t>
            </a:r>
            <a:endParaRPr lang="en-US" sz="175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F7840B7-D3B6-597D-6300-3A6E9D5F8066}"/>
              </a:ext>
            </a:extLst>
          </p:cNvPr>
          <p:cNvSpPr/>
          <p:nvPr/>
        </p:nvSpPr>
        <p:spPr>
          <a:xfrm>
            <a:off x="12750800" y="7531100"/>
            <a:ext cx="1752600" cy="596900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56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Этапы разработки и внедрения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7339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6790373" y="33733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Анализ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86381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Требований, проектирование системы.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4453533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F4652"/>
          </a:solidFill>
          <a:ln/>
        </p:spPr>
      </p:sp>
      <p:sp>
        <p:nvSpPr>
          <p:cNvPr id="8" name="Text 5"/>
          <p:cNvSpPr/>
          <p:nvPr/>
        </p:nvSpPr>
        <p:spPr>
          <a:xfrm>
            <a:off x="7130534" y="44535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Разработка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94395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Тестирование, отладка.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53366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7470815" y="55336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Внедрение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602408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Обучение персонала, поддержка.</a:t>
            </a:r>
            <a:endParaRPr lang="en-US" sz="175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7195207-9A13-FD26-980A-5490AEBEBE53}"/>
              </a:ext>
            </a:extLst>
          </p:cNvPr>
          <p:cNvSpPr/>
          <p:nvPr/>
        </p:nvSpPr>
        <p:spPr>
          <a:xfrm>
            <a:off x="12750800" y="7531100"/>
            <a:ext cx="1752600" cy="596900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4607" y="1589246"/>
            <a:ext cx="12020074" cy="593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Заключение: инвестиции в будущее образования</a:t>
            </a:r>
            <a:endParaRPr lang="en-US" sz="3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27" y="2685693"/>
            <a:ext cx="4327446" cy="2278737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1477" y="2685693"/>
            <a:ext cx="4327446" cy="2278737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0728" y="2685693"/>
            <a:ext cx="4327446" cy="227873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64607" y="5301496"/>
            <a:ext cx="1330118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Система повышает эффективность работы школы.</a:t>
            </a:r>
            <a:endParaRPr lang="en-US" sz="1450" dirty="0"/>
          </a:p>
        </p:txBody>
      </p:sp>
      <p:sp>
        <p:nvSpPr>
          <p:cNvPr id="7" name="Text 2"/>
          <p:cNvSpPr/>
          <p:nvPr/>
        </p:nvSpPr>
        <p:spPr>
          <a:xfrm>
            <a:off x="664607" y="5818942"/>
            <a:ext cx="1330118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Улучшает качество образования.</a:t>
            </a:r>
            <a:endParaRPr lang="en-US" sz="1450" dirty="0"/>
          </a:p>
        </p:txBody>
      </p:sp>
      <p:sp>
        <p:nvSpPr>
          <p:cNvPr id="8" name="Text 3"/>
          <p:cNvSpPr/>
          <p:nvPr/>
        </p:nvSpPr>
        <p:spPr>
          <a:xfrm>
            <a:off x="664607" y="6336387"/>
            <a:ext cx="1330118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Предлагает современный подход к управлению учебным процессом.</a:t>
            </a:r>
            <a:endParaRPr lang="en-US" sz="145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E38649D-B1AE-7740-5185-6C01DBC0B05B}"/>
              </a:ext>
            </a:extLst>
          </p:cNvPr>
          <p:cNvSpPr/>
          <p:nvPr/>
        </p:nvSpPr>
        <p:spPr>
          <a:xfrm>
            <a:off x="12750800" y="7531100"/>
            <a:ext cx="1752600" cy="596900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216</Words>
  <Application>Microsoft Office PowerPoint</Application>
  <PresentationFormat>Произвольный</PresentationFormat>
  <Paragraphs>68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Roboto Slab</vt:lpstr>
      <vt:lpstr>Arial</vt:lpstr>
      <vt:lpstr>Roboto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Ваня Пушкин</cp:lastModifiedBy>
  <cp:revision>2</cp:revision>
  <dcterms:created xsi:type="dcterms:W3CDTF">2025-06-06T09:36:36Z</dcterms:created>
  <dcterms:modified xsi:type="dcterms:W3CDTF">2025-06-06T09:48:46Z</dcterms:modified>
</cp:coreProperties>
</file>